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4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82199-45AE-446C-8B66-F7A73A7ACC2C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F4019-2F84-4B4E-A11F-A0FDE2184E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0B016782-04D9-43F3-BA5D-03951595A60B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451985"/>
            <a:ext cx="5669280" cy="4217670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3"/>
            <a:ext cx="3070860" cy="468630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34346B8A-1993-402B-94E2-094E0A101F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46B8A-1993-402B-94E2-094E0A101FA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836D44B-B72B-49D1-8CD5-B0A936838E99}" type="datetimeFigureOut">
              <a:rPr lang="en-US" smtClean="0"/>
              <a:pPr/>
              <a:t>7/19/2011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C8C5E-4375-4774-ACC1-848219C15C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ckvetmanual.com/mvm/htm/bc/57100.ht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et.cornell.edu/FHC/brochures/ZoonoticDisease.html" TargetMode="External"/><Relationship Id="rId5" Type="http://schemas.openxmlformats.org/officeDocument/2006/relationships/hyperlink" Target="http://www.ncbi.nlm.nih.gov/pubmed/19481033" TargetMode="External"/><Relationship Id="rId4" Type="http://schemas.openxmlformats.org/officeDocument/2006/relationships/hyperlink" Target="http://www.metro-vet.com/reference/panleukopenia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Feline Panleukopenia</a:t>
            </a:r>
            <a:endParaRPr lang="en-US" sz="7200" dirty="0"/>
          </a:p>
        </p:txBody>
      </p:sp>
      <p:pic>
        <p:nvPicPr>
          <p:cNvPr id="4" name="Picture Placeholder 4" descr="feline panleukopenia.jpg"/>
          <p:cNvPicPr>
            <a:picLocks noChangeAspect="1"/>
          </p:cNvPicPr>
          <p:nvPr/>
        </p:nvPicPr>
        <p:blipFill>
          <a:blip r:embed="rId3" cstate="print"/>
          <a:srcRect t="8442" b="8442"/>
          <a:stretch>
            <a:fillRect/>
          </a:stretch>
        </p:blipFill>
        <p:spPr>
          <a:xfrm>
            <a:off x="2667000" y="3428430"/>
            <a:ext cx="3352800" cy="25083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81800" y="63246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Allison Maddox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Pathologic Lesions of </a:t>
            </a:r>
            <a:r>
              <a:rPr lang="en-US" dirty="0" err="1" smtClean="0"/>
              <a:t>Panleukemia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Flaccid small intestine with hemorrhage &amp; mucosal sloughing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Villi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are blunted &amp; fused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Spleen, liver, kidneys, &amp; lymph nodes may be enlarged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Cerebellar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atrophy &amp; hydrocephalus in fetuses affected via placenta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Small Intestine Images at</a:t>
            </a:r>
            <a:br>
              <a:rPr lang="en-US" dirty="0" smtClean="0"/>
            </a:br>
            <a:r>
              <a:rPr lang="en-US" dirty="0" smtClean="0"/>
              <a:t>Necropsy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parvoviral_enteriti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4800" y="2133600"/>
            <a:ext cx="4282440" cy="3657600"/>
          </a:xfrm>
        </p:spPr>
      </p:pic>
      <p:pic>
        <p:nvPicPr>
          <p:cNvPr id="5" name="Picture 4" descr="fpl small intes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2667000"/>
            <a:ext cx="2779776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Prevention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All cats should be vaccinated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Protocol: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1</a:t>
            </a:r>
            <a:r>
              <a:rPr lang="en-US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at 8 to 9 weeks of age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2</a:t>
            </a:r>
            <a:r>
              <a:rPr lang="en-US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nd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3 to 4 weeks later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Booster one year later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Revaccinations given at 3 year</a:t>
            </a: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intervals thereafter</a:t>
            </a: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:\Users\Allison\AppData\Local\Microsoft\Windows\Temporary Internet Files\Content.IE5\DSMD9W12\MC9002810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312772"/>
            <a:ext cx="2286000" cy="13117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Decontamination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All contaminated cages, litter boxes, food &amp; water bowls, shoes &amp; clothing must thoroughly cleansed with bleach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n-US" strike="sngStrike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bleach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4029456"/>
            <a:ext cx="2590800" cy="2020824"/>
          </a:xfrm>
          <a:prstGeom prst="rect">
            <a:avLst/>
          </a:prstGeom>
        </p:spPr>
      </p:pic>
      <p:pic>
        <p:nvPicPr>
          <p:cNvPr id="5" name="Picture 4" descr="CatLitterBoxes-300x3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53000" y="3810000"/>
            <a:ext cx="25146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Client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Feline Panleukopenia is a highly contagious &amp; devastating disease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Kittens are extremely susceptible; high death rate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Affects cats of all ages 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 a multi-system disease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Characterized by diarrhea, vomiting, dehydration, anorexia, high fever, death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 cure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Preventable by appropriate vaccinations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Alleice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Summers, MS, DVM. (2007) Common Diseases of Companion Animals (2</a:t>
            </a:r>
            <a:r>
              <a:rPr lang="en-US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nd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ed.). St. Louis, MO: Mosby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Ian K. Barker DVM, PhD &amp; Elizabeth S. Williams DVM, PhD (Eds.). (2001) Infectious Diseases of Wild Animals (3</a:t>
            </a:r>
            <a:r>
              <a:rPr lang="en-US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rd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ed.). Ames, IA: Iowa State University Press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3"/>
              </a:rPr>
              <a:t>http://www.merckvetmanual.com/mvm/htm/bc/57100.htm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4"/>
              </a:rPr>
              <a:t>http://www.metro-vet.com/reference/panleukopenia.php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5"/>
              </a:rPr>
              <a:t>http://www.ncbi.nlm.nih.gov/pubmed/19481033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6"/>
              </a:rPr>
              <a:t>http://www.vet.cornell.edu/FHC/brochures/ZoonoticDisease.html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http://www.ivis.org/proceedings/abcd/abcd_fpv_guidelines.pdf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Pansystemic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Disease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affects multiple body systems</a:t>
            </a:r>
          </a:p>
          <a:p>
            <a:pPr>
              <a:buNone/>
            </a:pP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Autonomous Parvovirus - 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independent organism</a:t>
            </a:r>
          </a:p>
          <a:p>
            <a:pPr>
              <a:buNone/>
            </a:pP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Non-enveloped, single-stranded DNA virus</a:t>
            </a:r>
          </a:p>
          <a:p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AKA Feline Distemper</a:t>
            </a:r>
          </a:p>
          <a:p>
            <a:pPr>
              <a:buNone/>
            </a:pP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Closely related to Canine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Parvovirus, type 2 and Mink Enteritis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A cartoon showing several identical molecules of protein forming a hexig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648200"/>
            <a:ext cx="2552700" cy="1752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Studies in the 1930’s &amp; 1940’s showed that the parvovirus was the cause of Feline Panleukopenia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During this time, many wild felids that were held in captivity died of this disease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Virus was first isolated in the tissue of domestic cats in the late 1950’s 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FPV is the prototype of many related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parvoviruses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including canine parvovirus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 1978, canine parvovirus type 2 was discovered and believed to have evolved from FPV.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Signalment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Infects all felids, raccoons, mink, and foxes</a:t>
            </a:r>
          </a:p>
          <a:p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Cats of all ages, kittens are most susceptible</a:t>
            </a:r>
          </a:p>
          <a:p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Males and females are equally susceptible</a:t>
            </a:r>
          </a:p>
          <a:p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white l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4800600"/>
            <a:ext cx="1769865" cy="1326054"/>
          </a:xfrm>
          <a:prstGeom prst="rect">
            <a:avLst/>
          </a:prstGeom>
        </p:spPr>
      </p:pic>
      <p:pic>
        <p:nvPicPr>
          <p:cNvPr id="6" name="Picture 5" descr="mi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67000" y="4800600"/>
            <a:ext cx="1980992" cy="1318260"/>
          </a:xfrm>
          <a:prstGeom prst="rect">
            <a:avLst/>
          </a:prstGeom>
        </p:spPr>
      </p:pic>
      <p:pic>
        <p:nvPicPr>
          <p:cNvPr id="7" name="Picture 6" descr="fox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81600" y="4800600"/>
            <a:ext cx="1733414" cy="1295400"/>
          </a:xfrm>
          <a:prstGeom prst="rect">
            <a:avLst/>
          </a:prstGeom>
        </p:spPr>
      </p:pic>
      <p:pic>
        <p:nvPicPr>
          <p:cNvPr id="9" name="Picture 8" descr="raccoo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91400" y="4038600"/>
            <a:ext cx="13716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Not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zoonotic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Via fecal-oral route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Virus can live for more than one year in the environment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Transported via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fomites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sho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9400" y="4876800"/>
            <a:ext cx="1798320" cy="16306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Clinical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Diarrhea (possibly bloody)/vomiting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Fever of 104 to 107 degrees F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Dehydration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Depression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Anorexia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Decreased WBC count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Fetal death/spontaneous abortion in pregnant queen</a:t>
            </a:r>
          </a:p>
          <a:p>
            <a:pPr>
              <a:buNone/>
            </a:pP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sick ca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3010341"/>
            <a:ext cx="3040380" cy="227735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Diagnostic Tests &amp; Expected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CBC – decreased WBC count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Fecal ELISA Test – positive for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parvo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antibodies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Serology – not recommended due to nondiscrimination between disease and vaccination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 descr="thumb_giardia_famil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3581400"/>
            <a:ext cx="1905000" cy="11428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Isolate diseased animal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Restoration of fluids, electrolytes via IV; B vitamins to prevent thiamine deficiency &amp; 5% glucose if hypoglycemic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IV broad-spectrum antibiotics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Easily digestible food 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NPO if vomiting, however, restart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asap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Parental feeding via jugular catheter is best for the most affected patients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Plasma or whole blood transfusions if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hypoproteinemic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Relatively good prognosis if: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Patient is presented early to vet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Aggressive care is started early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Patient is over 8 weeks of age</a:t>
            </a:r>
          </a:p>
          <a:p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Adults and properly vaccinated cats have a better prognosis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Cats and kittens who live will develop lifetime immunity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969</TotalTime>
  <Words>563</Words>
  <Application>Microsoft Office PowerPoint</Application>
  <PresentationFormat>On-screen Show (4:3)</PresentationFormat>
  <Paragraphs>127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Verve</vt:lpstr>
      <vt:lpstr>Feline Panleukopenia</vt:lpstr>
      <vt:lpstr>Etiology</vt:lpstr>
      <vt:lpstr>History</vt:lpstr>
      <vt:lpstr>Signalment</vt:lpstr>
      <vt:lpstr>Transmission</vt:lpstr>
      <vt:lpstr>Clinical Signs</vt:lpstr>
      <vt:lpstr>Diagnostic Tests &amp; Expected Results</vt:lpstr>
      <vt:lpstr>Recommended Treatment</vt:lpstr>
      <vt:lpstr>Prognosis</vt:lpstr>
      <vt:lpstr>Pathologic Lesions of Panleukemia</vt:lpstr>
      <vt:lpstr>Small Intestine Images at Necropsy </vt:lpstr>
      <vt:lpstr>Prevention</vt:lpstr>
      <vt:lpstr>Decontamination </vt:lpstr>
      <vt:lpstr>Client Education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Feline Panleukopenia</dc:title>
  <dc:creator>Allison Maddox</dc:creator>
  <cp:lastModifiedBy>Allison Maddox</cp:lastModifiedBy>
  <cp:revision>42</cp:revision>
  <dcterms:created xsi:type="dcterms:W3CDTF">2011-07-07T23:38:20Z</dcterms:created>
  <dcterms:modified xsi:type="dcterms:W3CDTF">2011-07-19T23:20:11Z</dcterms:modified>
</cp:coreProperties>
</file>